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35F2D7-9819-4B2C-8ACF-9F8A689AF689}" type="datetimeFigureOut">
              <a:rPr lang="en-US" smtClean="0"/>
              <a:t>11/2/2017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76A128-A731-455F-886C-44CD28627B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Station 1 – Plant Cells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l="4165" t="4804" r="3736" b="12363"/>
          <a:stretch>
            <a:fillRect/>
          </a:stretch>
        </p:blipFill>
        <p:spPr bwMode="auto">
          <a:xfrm>
            <a:off x="1447800" y="1524000"/>
            <a:ext cx="6156778" cy="4024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5638800"/>
            <a:ext cx="769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Label each cell part/organelle.</a:t>
            </a:r>
          </a:p>
          <a:p>
            <a:pPr marL="342900" indent="-342900">
              <a:buAutoNum type="alphaUcPeriod"/>
            </a:pPr>
            <a:r>
              <a:rPr lang="en-US" dirty="0" smtClean="0"/>
              <a:t>Which organelles are found only in </a:t>
            </a:r>
            <a:r>
              <a:rPr lang="en-US" dirty="0"/>
              <a:t>plant </a:t>
            </a:r>
            <a:r>
              <a:rPr lang="en-US" dirty="0" smtClean="0"/>
              <a:t>cells?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514600" y="3733800"/>
            <a:ext cx="5334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47244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Station 2 – Animal Cells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 l="6069" t="4237" r="6064" b="12080"/>
          <a:stretch>
            <a:fillRect/>
          </a:stretch>
        </p:blipFill>
        <p:spPr bwMode="auto">
          <a:xfrm>
            <a:off x="1828800" y="1371600"/>
            <a:ext cx="5791200" cy="412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57200" y="5500914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dirty="0" smtClean="0"/>
              <a:t>Label each cell part/organelle.</a:t>
            </a:r>
          </a:p>
          <a:p>
            <a:pPr marL="342900" indent="-342900">
              <a:buAutoNum type="alphaUcPeriod"/>
            </a:pPr>
            <a:r>
              <a:rPr lang="en-US" dirty="0" smtClean="0"/>
              <a:t>Which organelles are found only in animal cells or are very different from the  same structure when found in plant cells?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895600" y="4114800"/>
            <a:ext cx="11430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46482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3 - Protists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2252" y="4435311"/>
            <a:ext cx="8153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UcPeriod"/>
            </a:pPr>
            <a:r>
              <a:rPr lang="en-US" sz="2000" dirty="0" smtClean="0"/>
              <a:t>Identify each </a:t>
            </a:r>
            <a:r>
              <a:rPr lang="en-US" sz="2000" dirty="0" err="1" smtClean="0"/>
              <a:t>protist</a:t>
            </a:r>
            <a:r>
              <a:rPr lang="en-US" sz="2000" dirty="0" smtClean="0"/>
              <a:t> and their structure(s) used for movement. </a:t>
            </a:r>
          </a:p>
          <a:p>
            <a:pPr marL="457200" indent="-457200">
              <a:buAutoNum type="alphaUcPeriod"/>
            </a:pPr>
            <a:r>
              <a:rPr lang="en-US" sz="2000" dirty="0" smtClean="0"/>
              <a:t>Explain </a:t>
            </a:r>
            <a:r>
              <a:rPr lang="en-US" sz="2000" dirty="0"/>
              <a:t>how </a:t>
            </a:r>
            <a:r>
              <a:rPr lang="en-US" sz="2000" dirty="0" smtClean="0"/>
              <a:t>each protist obtains food.</a:t>
            </a:r>
          </a:p>
          <a:p>
            <a:pPr marL="457200" indent="-457200">
              <a:buAutoNum type="alphaUcPeriod" startAt="3"/>
            </a:pPr>
            <a:r>
              <a:rPr lang="en-US" sz="2000" dirty="0" smtClean="0"/>
              <a:t>How does each protist reproduce?</a:t>
            </a:r>
          </a:p>
          <a:p>
            <a:pPr marL="457200" indent="-457200">
              <a:buAutoNum type="alphaUcPeriod" startAt="3"/>
            </a:pPr>
            <a:r>
              <a:rPr lang="en-US" sz="2000" dirty="0" smtClean="0"/>
              <a:t>Label each protist as plant-like, animal-like or both.</a:t>
            </a:r>
          </a:p>
          <a:p>
            <a:pPr marL="457200" indent="-457200">
              <a:buAutoNum type="alphaUcPeriod" startAt="3"/>
            </a:pPr>
            <a:r>
              <a:rPr lang="en-US" sz="2000" dirty="0" smtClean="0"/>
              <a:t>Label </a:t>
            </a:r>
            <a:r>
              <a:rPr lang="en-US" sz="2000" dirty="0" smtClean="0"/>
              <a:t>each of the </a:t>
            </a:r>
            <a:r>
              <a:rPr lang="en-US" sz="2000" dirty="0" err="1" smtClean="0"/>
              <a:t>protist</a:t>
            </a:r>
            <a:r>
              <a:rPr lang="en-US" sz="2000" dirty="0" smtClean="0"/>
              <a:t> diagrams with their structures.</a:t>
            </a:r>
            <a:endParaRPr lang="en-US" sz="2000" dirty="0"/>
          </a:p>
        </p:txBody>
      </p:sp>
      <p:pic>
        <p:nvPicPr>
          <p:cNvPr id="1026" name="Picture 2" descr="https://encrypted-tbn3.gstatic.com/images?q=tbn:ANd9GcRR01767faAG3Xg8D60jI_T6Gtq8w78KWByvs2goo96yfc4to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7116">
            <a:off x="293138" y="1822827"/>
            <a:ext cx="2590800" cy="1311798"/>
          </a:xfrm>
          <a:prstGeom prst="rect">
            <a:avLst/>
          </a:prstGeom>
          <a:noFill/>
        </p:spPr>
      </p:pic>
      <p:pic>
        <p:nvPicPr>
          <p:cNvPr id="1028" name="Picture 4" descr="http://www.premiumgroupgames.com/images/amoeba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676400"/>
            <a:ext cx="2216524" cy="1638300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TzZ7EIBOlqTIRzebuGYPc6VRhy5jHWYIqSM8aHpWngAl_SVf8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42242">
            <a:off x="7846896" y="1343684"/>
            <a:ext cx="750995" cy="2353511"/>
          </a:xfrm>
          <a:prstGeom prst="rect">
            <a:avLst/>
          </a:prstGeom>
          <a:noFill/>
        </p:spPr>
      </p:pic>
      <p:pic>
        <p:nvPicPr>
          <p:cNvPr id="1032" name="Picture 8" descr="https://encrypted-tbn2.gstatic.com/images?q=tbn:ANd9GcQ2QS3eGcbMdhlMhpoBUclUn-eOv4Q2Pr3UPngq-F2AER2agKaUSYsGGp6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1600200"/>
            <a:ext cx="1543050" cy="153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4 - Cells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1828801"/>
            <a:ext cx="7162800" cy="3721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200" dirty="0">
                <a:ea typeface="Calibri"/>
                <a:cs typeface="Times New Roman"/>
              </a:rPr>
              <a:t>What is the difference between eukaryotic and prokaryotic cells?  </a:t>
            </a:r>
          </a:p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200" dirty="0" smtClean="0">
                <a:ea typeface="Calibri"/>
                <a:cs typeface="Times New Roman"/>
              </a:rPr>
              <a:t>Give </a:t>
            </a:r>
            <a:r>
              <a:rPr lang="en-US" sz="3200" dirty="0">
                <a:ea typeface="Calibri"/>
                <a:cs typeface="Times New Roman"/>
              </a:rPr>
              <a:t>an example of each type of cell</a:t>
            </a:r>
            <a:r>
              <a:rPr lang="en-US" sz="3200" dirty="0" smtClean="0">
                <a:ea typeface="Calibri"/>
                <a:cs typeface="Times New Roman"/>
              </a:rPr>
              <a:t>.</a:t>
            </a:r>
          </a:p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200" dirty="0" smtClean="0">
                <a:ea typeface="Calibri"/>
                <a:cs typeface="Times New Roman"/>
              </a:rPr>
              <a:t>What is the difference between unicellular and multicellular ?</a:t>
            </a:r>
          </a:p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200" dirty="0" smtClean="0">
                <a:ea typeface="Calibri"/>
                <a:cs typeface="Times New Roman"/>
              </a:rPr>
              <a:t>Give an example of each.</a:t>
            </a:r>
            <a:endParaRPr lang="en-US" sz="24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Station 5 – Cell Theory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676400"/>
            <a:ext cx="7543800" cy="4668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600" dirty="0" smtClean="0">
                <a:ea typeface="Calibri"/>
                <a:cs typeface="Times New Roman"/>
              </a:rPr>
              <a:t>Name the five scientists that contributed to our understanding of cells.</a:t>
            </a:r>
          </a:p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600" dirty="0" smtClean="0">
                <a:ea typeface="Calibri"/>
                <a:cs typeface="Times New Roman"/>
              </a:rPr>
              <a:t>Identify the main contribution that each scientist made.  </a:t>
            </a:r>
            <a:endParaRPr lang="en-US" sz="3600" dirty="0">
              <a:ea typeface="Calibri"/>
              <a:cs typeface="Times New Roman"/>
            </a:endParaRPr>
          </a:p>
          <a:p>
            <a:pPr marL="742950" marR="0" indent="-74295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AutoNum type="alphaUcPeriod"/>
            </a:pPr>
            <a:r>
              <a:rPr lang="en-US" sz="3600" dirty="0" smtClean="0">
                <a:ea typeface="Calibri"/>
                <a:cs typeface="Times New Roman"/>
              </a:rPr>
              <a:t>Write the three parts of the cell theory.</a:t>
            </a:r>
            <a:endParaRPr lang="en-US" sz="28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6 – Characteristics of Living Things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752601"/>
            <a:ext cx="8001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Calibri"/>
                <a:cs typeface="Times New Roman"/>
              </a:rPr>
              <a:t>1.   - Identify </a:t>
            </a:r>
            <a:r>
              <a:rPr lang="en-US" sz="2800" dirty="0" smtClean="0">
                <a:ea typeface="Calibri"/>
                <a:cs typeface="Times New Roman"/>
              </a:rPr>
              <a:t>the six characteristics of living </a:t>
            </a:r>
            <a:r>
              <a:rPr lang="en-US" sz="2800" dirty="0" smtClean="0">
                <a:ea typeface="Calibri"/>
                <a:cs typeface="Times New Roman"/>
              </a:rPr>
              <a:t>                     </a:t>
            </a:r>
          </a:p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>
                <a:ea typeface="Calibri"/>
                <a:cs typeface="Times New Roman"/>
              </a:rPr>
              <a:t> </a:t>
            </a:r>
            <a:r>
              <a:rPr lang="en-US" sz="2800" dirty="0" smtClean="0">
                <a:ea typeface="Calibri"/>
                <a:cs typeface="Times New Roman"/>
              </a:rPr>
              <a:t>       </a:t>
            </a:r>
            <a:r>
              <a:rPr lang="en-US" sz="2800" dirty="0" smtClean="0">
                <a:ea typeface="Calibri"/>
                <a:cs typeface="Times New Roman"/>
              </a:rPr>
              <a:t>things (a-f).</a:t>
            </a:r>
            <a:endParaRPr lang="en-US" sz="2800" dirty="0" smtClean="0"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Calibri"/>
                <a:cs typeface="Times New Roman"/>
              </a:rPr>
              <a:t>      - Provide </a:t>
            </a:r>
            <a:r>
              <a:rPr lang="en-US" sz="2800" dirty="0" smtClean="0">
                <a:ea typeface="Calibri"/>
                <a:cs typeface="Times New Roman"/>
              </a:rPr>
              <a:t>an example of each characteristic.</a:t>
            </a:r>
          </a:p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Calibri"/>
                <a:cs typeface="Times New Roman"/>
              </a:rPr>
              <a:t>2. Explain homeostasis and write an example of how living things maintain homeostasis.</a:t>
            </a:r>
            <a:endParaRPr lang="en-US" sz="28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7 – Compare and Contrast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866539"/>
            <a:ext cx="8229600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Calibri"/>
                <a:cs typeface="Times New Roman"/>
              </a:rPr>
              <a:t>    Make </a:t>
            </a:r>
            <a:r>
              <a:rPr lang="en-US" sz="2800" dirty="0" smtClean="0">
                <a:ea typeface="Calibri"/>
                <a:cs typeface="Times New Roman"/>
              </a:rPr>
              <a:t>a double bubble map to compare and contrast plant cells and animal cells.</a:t>
            </a:r>
          </a:p>
          <a:p>
            <a:pPr marL="742950" marR="0" indent="-742950"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lphaUcPeriod"/>
            </a:pPr>
            <a:endParaRPr lang="en-US" sz="2800" dirty="0"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US" sz="2800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344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</a:t>
            </a:r>
            <a:r>
              <a:rPr lang="en-US" dirty="0"/>
              <a:t>8</a:t>
            </a:r>
            <a:r>
              <a:rPr lang="en-US" dirty="0" smtClean="0"/>
              <a:t> – </a:t>
            </a:r>
            <a:r>
              <a:rPr lang="en-US" dirty="0" err="1" smtClean="0"/>
              <a:t>Quizizz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2866539"/>
            <a:ext cx="822960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dirty="0" smtClean="0">
                <a:ea typeface="Calibri"/>
                <a:cs typeface="Times New Roman"/>
              </a:rPr>
              <a:t>Login Google Classroom and complete the </a:t>
            </a:r>
            <a:r>
              <a:rPr lang="en-US" sz="2800" dirty="0" err="1" smtClean="0">
                <a:ea typeface="Calibri"/>
                <a:cs typeface="Times New Roman"/>
              </a:rPr>
              <a:t>quizizz</a:t>
            </a:r>
            <a:r>
              <a:rPr lang="en-US" sz="2800" dirty="0" smtClean="0">
                <a:ea typeface="Calibri"/>
                <a:cs typeface="Times New Roman"/>
              </a:rPr>
              <a:t> </a:t>
            </a:r>
            <a:r>
              <a:rPr lang="en-US" sz="2800" dirty="0" smtClean="0">
                <a:ea typeface="Calibri"/>
                <a:cs typeface="Times New Roman"/>
              </a:rPr>
              <a:t>questions to review for the test.  Use your REAL name when you login.</a:t>
            </a:r>
          </a:p>
          <a:p>
            <a:pPr marR="0" algn="ctr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US" sz="2800" dirty="0"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endParaRPr lang="en-US" sz="2800" dirty="0" smtClean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358</TotalTime>
  <Words>265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Rockwell</vt:lpstr>
      <vt:lpstr>Times New Roman</vt:lpstr>
      <vt:lpstr>Wingdings</vt:lpstr>
      <vt:lpstr>Wingdings 2</vt:lpstr>
      <vt:lpstr>Civic</vt:lpstr>
      <vt:lpstr>Station 1 – Plant Cells</vt:lpstr>
      <vt:lpstr>Station 2 – Animal Cells</vt:lpstr>
      <vt:lpstr>Station 3 - Protists </vt:lpstr>
      <vt:lpstr>Station 4 - Cells</vt:lpstr>
      <vt:lpstr>Station 5 – Cell Theory</vt:lpstr>
      <vt:lpstr>Station 6 – Characteristics of Living Things</vt:lpstr>
      <vt:lpstr>Station 7 – Compare and Contrast</vt:lpstr>
      <vt:lpstr>Station 8 – Quizizz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1 – Test Key</dc:title>
  <dc:creator>tbrannon</dc:creator>
  <cp:lastModifiedBy>Christie Roller</cp:lastModifiedBy>
  <cp:revision>14</cp:revision>
  <cp:lastPrinted>2017-11-02T14:02:27Z</cp:lastPrinted>
  <dcterms:created xsi:type="dcterms:W3CDTF">2013-12-12T17:17:14Z</dcterms:created>
  <dcterms:modified xsi:type="dcterms:W3CDTF">2017-11-02T14:03:06Z</dcterms:modified>
</cp:coreProperties>
</file>